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6" r:id="rId3"/>
    <p:sldId id="257" r:id="rId4"/>
    <p:sldId id="258" r:id="rId5"/>
    <p:sldId id="265" r:id="rId6"/>
    <p:sldId id="259" r:id="rId7"/>
    <p:sldId id="264" r:id="rId8"/>
    <p:sldId id="260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660066"/>
    <a:srgbClr val="FF6600"/>
    <a:srgbClr val="8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CA7A2FDE-D72F-457D-8144-6051B5AC563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136682-C98C-483D-9AAE-B62426E7D4A5}" type="slidenum">
              <a:rPr lang="en-US"/>
              <a:pPr/>
              <a:t>1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0D18ED-4FDD-465E-9AE4-A9330ABF1CD2}" type="slidenum">
              <a:rPr lang="en-US"/>
              <a:pPr/>
              <a:t>10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A2ACA0-47B7-486A-B75C-A528CB06601E}" type="slidenum">
              <a:rPr lang="en-US"/>
              <a:pPr/>
              <a:t>2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0362CD-890E-47F0-B3B0-A363BA7AC5C9}" type="slidenum">
              <a:rPr lang="en-US"/>
              <a:pPr/>
              <a:t>3</a:t>
            </a:fld>
            <a:endParaRPr lang="en-U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86B4CC-E5FA-433F-8286-A5C0BBC6BF85}" type="slidenum">
              <a:rPr lang="en-US"/>
              <a:pPr/>
              <a:t>4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F27D58-9A5D-442A-99C9-914F41100CCC}" type="slidenum">
              <a:rPr lang="en-US"/>
              <a:pPr/>
              <a:t>5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0114C1-6299-47A2-83D4-084A67864EBD}" type="slidenum">
              <a:rPr lang="en-US"/>
              <a:pPr/>
              <a:t>6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6C4E3-307B-4586-B280-4155990E291D}" type="slidenum">
              <a:rPr lang="en-US"/>
              <a:pPr/>
              <a:t>7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3C5CBB-13C4-4FFC-8EE8-54E035BFC6DE}" type="slidenum">
              <a:rPr lang="en-US"/>
              <a:pPr/>
              <a:t>8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57C3F1-86C7-481F-85F8-65CEB994B7B1}" type="slidenum">
              <a:rPr lang="en-US"/>
              <a:pPr/>
              <a:t>9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2590800"/>
            <a:ext cx="6096000" cy="8382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096000" cy="7620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93B1987-B8FE-48E8-B232-EF1253C47E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17F6A-B785-4557-A76B-F05DD70C03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-76200"/>
            <a:ext cx="1981200" cy="678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-76200"/>
            <a:ext cx="5791200" cy="678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CCA605-5F07-4B11-92BF-23D0D6165E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E4A6A-931E-4FE5-86EB-572BD42673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E5AD2-4934-49BC-957B-22FE62C156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838200"/>
            <a:ext cx="35433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71900" y="838200"/>
            <a:ext cx="35433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5AB44-790C-48B3-B7E9-0190A6630C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E2081-31A9-4051-82A0-5A6332B92D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F73A1-213B-4E5B-BAB1-33786F8918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BC83C3-F8B4-43C1-BEC5-3CA7A760EA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60293D-5960-4141-BF49-D6631C1858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DBBE4-7490-45BA-9A03-91CF575E75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-76200"/>
            <a:ext cx="792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838200"/>
            <a:ext cx="7239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FD921E0-F32F-4E08-8BB5-58F8456B9E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Haettenschweiler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Haettenschweiler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Haettenschweiler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Haettenschweiler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Haettenschweiler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Haettenschweiler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Haettenschweiler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Haettenschweiler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3200" b="1">
          <a:solidFill>
            <a:srgbClr val="4D4D4D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defRPr sz="2800" b="1">
          <a:solidFill>
            <a:srgbClr val="4D4D4D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defRPr sz="2400" b="1">
          <a:solidFill>
            <a:srgbClr val="4D4D4D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defRPr sz="2000" b="1">
          <a:solidFill>
            <a:srgbClr val="4D4D4D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defRPr sz="2000" b="1">
          <a:solidFill>
            <a:srgbClr val="4D4D4D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 b="1">
          <a:solidFill>
            <a:srgbClr val="4D4D4D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 b="1">
          <a:solidFill>
            <a:srgbClr val="4D4D4D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 b="1">
          <a:solidFill>
            <a:srgbClr val="4D4D4D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 b="1">
          <a:solidFill>
            <a:srgbClr val="4D4D4D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Los_Del_Rios_Macarena.wma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9/IBM_PC_5150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2133600"/>
            <a:ext cx="6096000" cy="762000"/>
          </a:xfrm>
        </p:spPr>
        <p:txBody>
          <a:bodyPr/>
          <a:lstStyle/>
          <a:p>
            <a:r>
              <a:rPr lang="en-US" sz="8800">
                <a:solidFill>
                  <a:srgbClr val="800000"/>
                </a:solidFill>
                <a:latin typeface="Digital Readout Thick Upright" pitchFamily="2" charset="0"/>
              </a:rPr>
              <a:t>The Future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assignment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me your future</a:t>
            </a:r>
            <a:r>
              <a:rPr lang="en-US" dirty="0" smtClean="0"/>
              <a:t>!</a:t>
            </a:r>
          </a:p>
          <a:p>
            <a:r>
              <a:rPr lang="en-US" dirty="0"/>
              <a:t>  </a:t>
            </a:r>
            <a:r>
              <a:rPr lang="en-US" sz="2000" dirty="0" smtClean="0"/>
              <a:t>Think </a:t>
            </a:r>
            <a:r>
              <a:rPr lang="en-US" sz="2000" dirty="0" smtClean="0"/>
              <a:t>about what the future will hold for you…Job? Technology? Family? Type of entertainment? Location</a:t>
            </a:r>
            <a:r>
              <a:rPr lang="en-US" sz="2000" dirty="0" smtClean="0"/>
              <a:t>? And answer the following: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smtClean="0"/>
              <a:t>1. </a:t>
            </a:r>
            <a:r>
              <a:rPr lang="en-US" sz="2000" dirty="0" smtClean="0"/>
              <a:t>Write down at least 7 characteristics you foresee in your </a:t>
            </a:r>
            <a:r>
              <a:rPr lang="en-US" sz="2000" dirty="0" smtClean="0"/>
              <a:t>FUTURE (in terms of job, family, and technology)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smtClean="0"/>
              <a:t>2. </a:t>
            </a:r>
            <a:r>
              <a:rPr lang="en-US" sz="2000" dirty="0" smtClean="0"/>
              <a:t>Pick at least 3 characteristics and explain HOW you will work in the present to achieve these future goals, life styles, and characteristics! </a:t>
            </a:r>
          </a:p>
          <a:p>
            <a:endParaRPr lang="en-US" sz="2000" dirty="0"/>
          </a:p>
          <a:p>
            <a:r>
              <a:rPr lang="en-US" sz="2000" smtClean="0"/>
              <a:t>    </a:t>
            </a:r>
            <a:r>
              <a:rPr lang="en-US" sz="2000" smtClean="0"/>
              <a:t>REMEMBER TO USE YOUR IMAGINATION TO PREDICT THE FUTURE!!</a:t>
            </a:r>
            <a:endParaRPr lang="en-US" sz="2000" dirty="0" smtClean="0"/>
          </a:p>
          <a:p>
            <a:endParaRPr lang="en-US" sz="1600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Digital Readout Thick Upright" pitchFamily="2" charset="0"/>
              </a:rPr>
              <a:t>2007</a:t>
            </a:r>
            <a:endParaRPr lang="en-US" sz="4800" b="1" dirty="0">
              <a:latin typeface="Digital Readout Thick Upright" pitchFamily="2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6934200" cy="5867400"/>
          </a:xfrm>
        </p:spPr>
        <p:txBody>
          <a:bodyPr/>
          <a:lstStyle/>
          <a:p>
            <a:r>
              <a:rPr lang="en-US" sz="3600" dirty="0"/>
              <a:t>In </a:t>
            </a:r>
            <a:r>
              <a:rPr lang="en-US" sz="3600" dirty="0" smtClean="0"/>
              <a:t>2007: </a:t>
            </a:r>
            <a:r>
              <a:rPr lang="en-US" sz="3600" dirty="0"/>
              <a:t>Only </a:t>
            </a:r>
            <a:r>
              <a:rPr lang="en-US" sz="3600" dirty="0" smtClean="0"/>
              <a:t>3 </a:t>
            </a:r>
            <a:r>
              <a:rPr lang="en-US" sz="3600" dirty="0"/>
              <a:t>years ago: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-Apple releases the </a:t>
            </a:r>
            <a:r>
              <a:rPr lang="en-US" sz="2400" dirty="0" err="1" smtClean="0"/>
              <a:t>iPhone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dirty="0" smtClean="0"/>
              <a:t>    -</a:t>
            </a:r>
            <a:r>
              <a:rPr lang="en-US" sz="2400" i="1" dirty="0" smtClean="0"/>
              <a:t>Umbrella </a:t>
            </a:r>
            <a:r>
              <a:rPr lang="en-US" sz="2400" dirty="0" smtClean="0"/>
              <a:t>by </a:t>
            </a:r>
            <a:r>
              <a:rPr lang="en-US" sz="2400" dirty="0" err="1" smtClean="0"/>
              <a:t>Rihanna</a:t>
            </a:r>
            <a:r>
              <a:rPr lang="en-US" sz="2400" dirty="0" smtClean="0"/>
              <a:t> was the top</a:t>
            </a:r>
            <a:br>
              <a:rPr lang="en-US" sz="2400" dirty="0" smtClean="0"/>
            </a:br>
            <a:r>
              <a:rPr lang="en-US" sz="2400" dirty="0" smtClean="0"/>
              <a:t>     hit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</a:t>
            </a:r>
          </a:p>
          <a:p>
            <a:r>
              <a:rPr lang="en-US" sz="2400" dirty="0" smtClean="0"/>
              <a:t>-The Mortgage Crisis begins in the U.S.</a:t>
            </a:r>
          </a:p>
          <a:p>
            <a:r>
              <a:rPr lang="en-US" sz="2400" dirty="0" smtClean="0"/>
              <a:t>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990600"/>
            <a:ext cx="161925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971800"/>
            <a:ext cx="2671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5029200"/>
            <a:ext cx="22955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latin typeface="Digital Readout Thick Upright" pitchFamily="2" charset="0"/>
              </a:rPr>
              <a:t>2001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6934200" cy="5867400"/>
          </a:xfrm>
        </p:spPr>
        <p:txBody>
          <a:bodyPr/>
          <a:lstStyle/>
          <a:p>
            <a:r>
              <a:rPr lang="en-US" dirty="0"/>
              <a:t>In 2001: Only </a:t>
            </a:r>
            <a:r>
              <a:rPr lang="en-US" sz="3600" dirty="0" smtClean="0">
                <a:solidFill>
                  <a:srgbClr val="FF0000"/>
                </a:solidFill>
              </a:rPr>
              <a:t>9</a:t>
            </a:r>
            <a:r>
              <a:rPr lang="en-US" dirty="0" smtClean="0"/>
              <a:t> </a:t>
            </a:r>
            <a:r>
              <a:rPr lang="en-US" dirty="0"/>
              <a:t>years ago:</a:t>
            </a:r>
          </a:p>
          <a:p>
            <a:r>
              <a:rPr lang="en-US" dirty="0"/>
              <a:t>	</a:t>
            </a:r>
            <a:r>
              <a:rPr lang="en-US" sz="2800" dirty="0"/>
              <a:t>	</a:t>
            </a:r>
            <a:r>
              <a:rPr lang="en-US" sz="2400" dirty="0"/>
              <a:t>- The Xbox &amp; </a:t>
            </a:r>
            <a:r>
              <a:rPr lang="en-US" sz="2400" dirty="0" smtClean="0"/>
              <a:t>Game cube were released.</a:t>
            </a:r>
            <a:endParaRPr lang="en-US" sz="2400" dirty="0"/>
          </a:p>
          <a:p>
            <a:r>
              <a:rPr lang="en-US" sz="2400" dirty="0"/>
              <a:t>		- 7 million websites existed.</a:t>
            </a:r>
          </a:p>
          <a:p>
            <a:r>
              <a:rPr lang="en-US" sz="2400" dirty="0"/>
              <a:t>		- 11 million people ages 10-24 had 	       	   </a:t>
            </a:r>
            <a:r>
              <a:rPr lang="en-US" sz="2400" dirty="0" smtClean="0"/>
              <a:t>cell phones</a:t>
            </a:r>
            <a:r>
              <a:rPr lang="en-US" sz="2400" dirty="0"/>
              <a:t>.  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/>
              <a:t>                  </a:t>
            </a:r>
            <a:r>
              <a:rPr lang="en-US" sz="2400" i="1" dirty="0" smtClean="0"/>
              <a:t>Now</a:t>
            </a:r>
            <a:r>
              <a:rPr lang="en-US" sz="2400" i="1" dirty="0"/>
              <a:t>, over </a:t>
            </a:r>
            <a:r>
              <a:rPr lang="en-US" sz="2400" i="1" dirty="0" smtClean="0"/>
              <a:t>50 </a:t>
            </a:r>
            <a:r>
              <a:rPr lang="en-US" sz="2400" i="1" dirty="0"/>
              <a:t>million do</a:t>
            </a:r>
            <a:r>
              <a:rPr lang="en-US" sz="2800" dirty="0"/>
              <a:t>.</a:t>
            </a:r>
          </a:p>
          <a:p>
            <a:r>
              <a:rPr lang="en-US" sz="2800" dirty="0"/>
              <a:t>		</a:t>
            </a:r>
            <a:r>
              <a:rPr lang="en-US" sz="2000" dirty="0"/>
              <a:t>-  Britney Spears was incredibly                             	   </a:t>
            </a:r>
            <a:r>
              <a:rPr lang="en-US" sz="2000" dirty="0" smtClean="0"/>
              <a:t>popular and WASN’T crazy!!</a:t>
            </a:r>
            <a:endParaRPr lang="en-US" sz="2800" dirty="0"/>
          </a:p>
          <a:p>
            <a:r>
              <a:rPr lang="en-US" sz="2800" dirty="0"/>
              <a:t>		- MySpace didn’t exist.</a:t>
            </a:r>
          </a:p>
          <a:p>
            <a:r>
              <a:rPr lang="en-US" sz="2800" dirty="0"/>
              <a:t>		</a:t>
            </a:r>
            <a:r>
              <a:rPr lang="en-US" sz="1600" dirty="0" smtClean="0"/>
              <a:t>- The U.S. suffered the worst  terrorist  attack </a:t>
            </a:r>
          </a:p>
          <a:p>
            <a:r>
              <a:rPr lang="en-US" sz="1600" dirty="0"/>
              <a:t> </a:t>
            </a:r>
            <a:r>
              <a:rPr lang="en-US" sz="1600" dirty="0" smtClean="0"/>
              <a:t>                         in history on 9/11.</a:t>
            </a:r>
            <a:endParaRPr lang="en-US" sz="28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048000"/>
            <a:ext cx="2362199" cy="1860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latin typeface="Digital Readout Thick Upright" pitchFamily="2" charset="0"/>
              </a:rPr>
              <a:t>1997</a:t>
            </a:r>
            <a:endParaRPr lang="en-US" sz="4800" b="1" dirty="0">
              <a:latin typeface="Digital Readout Thick Upright" pitchFamily="2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smtClean="0"/>
              <a:t>1997: </a:t>
            </a:r>
            <a:r>
              <a:rPr lang="en-US" dirty="0"/>
              <a:t>Only </a:t>
            </a:r>
            <a:r>
              <a:rPr lang="en-US" sz="3600" dirty="0" smtClean="0">
                <a:solidFill>
                  <a:srgbClr val="FF0000"/>
                </a:solidFill>
              </a:rPr>
              <a:t>13</a:t>
            </a:r>
            <a:r>
              <a:rPr lang="en-US" dirty="0" smtClean="0"/>
              <a:t> </a:t>
            </a:r>
            <a:r>
              <a:rPr lang="en-US" dirty="0"/>
              <a:t>years ago:</a:t>
            </a:r>
          </a:p>
          <a:p>
            <a:r>
              <a:rPr lang="en-US" dirty="0"/>
              <a:t>		</a:t>
            </a:r>
            <a:r>
              <a:rPr lang="en-US" sz="2800" dirty="0"/>
              <a:t>- 100,000 websites existed.</a:t>
            </a:r>
          </a:p>
          <a:p>
            <a:r>
              <a:rPr lang="en-US" sz="2800" dirty="0"/>
              <a:t>		- “Macarena” was the number 1 	   	   song.</a:t>
            </a:r>
          </a:p>
          <a:p>
            <a:r>
              <a:rPr lang="en-US" sz="2800" dirty="0"/>
              <a:t>		- Gas cost $1.29 a gallon.</a:t>
            </a:r>
          </a:p>
          <a:p>
            <a:r>
              <a:rPr lang="en-US" sz="2800" dirty="0"/>
              <a:t>	</a:t>
            </a:r>
            <a:r>
              <a:rPr lang="en-US" sz="2400" dirty="0"/>
              <a:t>	- Tickle-me-Elmo was the hottest toy.</a:t>
            </a:r>
            <a:endParaRPr lang="en-US" sz="2800" dirty="0"/>
          </a:p>
          <a:p>
            <a:r>
              <a:rPr lang="en-US" sz="2800" dirty="0"/>
              <a:t>		- Nintendo 64 was launched.</a:t>
            </a:r>
          </a:p>
          <a:p>
            <a:r>
              <a:rPr lang="en-US" sz="2800" dirty="0"/>
              <a:t>		- The first animal was cloned.</a:t>
            </a:r>
          </a:p>
          <a:p>
            <a:r>
              <a:rPr lang="en-US" sz="2800" dirty="0"/>
              <a:t>		- </a:t>
            </a:r>
            <a:r>
              <a:rPr lang="en-US" sz="2800" dirty="0" smtClean="0"/>
              <a:t>Miss Place started 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grade!!</a:t>
            </a:r>
            <a:endParaRPr lang="en-US" sz="2800" dirty="0"/>
          </a:p>
        </p:txBody>
      </p:sp>
      <p:pic>
        <p:nvPicPr>
          <p:cNvPr id="6148" name="Los_Del_Rios_Macarena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6858000"/>
            <a:ext cx="304800" cy="304800"/>
          </a:xfrm>
          <a:prstGeom prst="rect">
            <a:avLst/>
          </a:prstGeom>
          <a:noFill/>
        </p:spPr>
      </p:pic>
      <p:pic>
        <p:nvPicPr>
          <p:cNvPr id="6149" name="Picture 5" descr="tickle_Me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9875" y="285750"/>
            <a:ext cx="1990725" cy="3067050"/>
          </a:xfrm>
          <a:prstGeom prst="rect">
            <a:avLst/>
          </a:prstGeom>
          <a:noFill/>
        </p:spPr>
      </p:pic>
      <p:pic>
        <p:nvPicPr>
          <p:cNvPr id="6150" name="Picture 6" descr="inde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37088" y="4227513"/>
            <a:ext cx="2778312" cy="186848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9224" fill="hold"/>
                                        <p:tgtEl>
                                          <p:spTgt spid="6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ckl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latin typeface="Digital Readout Thick Upright" pitchFamily="2" charset="0"/>
              </a:rPr>
              <a:t>1992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1992: Only </a:t>
            </a:r>
            <a:r>
              <a:rPr lang="en-US" sz="3600" dirty="0" smtClean="0">
                <a:solidFill>
                  <a:srgbClr val="FF0000"/>
                </a:solidFill>
              </a:rPr>
              <a:t>18</a:t>
            </a:r>
            <a:r>
              <a:rPr lang="en-US" dirty="0" smtClean="0"/>
              <a:t> </a:t>
            </a:r>
            <a:r>
              <a:rPr lang="en-US" dirty="0"/>
              <a:t>years ago:</a:t>
            </a:r>
          </a:p>
          <a:p>
            <a:r>
              <a:rPr lang="en-US" sz="3600" dirty="0"/>
              <a:t>	-</a:t>
            </a:r>
            <a:r>
              <a:rPr lang="en-US" sz="2800" dirty="0"/>
              <a:t>Nirvana, Pearl Jam and </a:t>
            </a:r>
            <a:r>
              <a:rPr lang="en-US" sz="2800" dirty="0" err="1"/>
              <a:t>Soundgarden</a:t>
            </a:r>
            <a:r>
              <a:rPr lang="en-US" sz="2800" dirty="0"/>
              <a:t> led alternative rock into the mainstream.</a:t>
            </a:r>
          </a:p>
          <a:p>
            <a:r>
              <a:rPr lang="en-US" sz="2800" dirty="0"/>
              <a:t>	-#1 movie: Aladdin, #8 movie: Wayne’s World</a:t>
            </a:r>
          </a:p>
          <a:p>
            <a:r>
              <a:rPr lang="en-US" sz="2800" dirty="0"/>
              <a:t>	-The World Wide Web begins.</a:t>
            </a:r>
          </a:p>
          <a:p>
            <a:r>
              <a:rPr lang="en-US" sz="2800" dirty="0"/>
              <a:t>	-Bill Clinton elected president.</a:t>
            </a:r>
          </a:p>
          <a:p>
            <a:r>
              <a:rPr lang="en-US" sz="2800" dirty="0"/>
              <a:t>	-</a:t>
            </a:r>
            <a:r>
              <a:rPr lang="en-US" sz="2800" dirty="0" err="1"/>
              <a:t>Miley</a:t>
            </a:r>
            <a:r>
              <a:rPr lang="en-US" sz="2800" dirty="0"/>
              <a:t> Cyrus’ dad released Achy </a:t>
            </a:r>
            <a:r>
              <a:rPr lang="en-US" sz="2800" dirty="0" err="1"/>
              <a:t>Breaky</a:t>
            </a:r>
            <a:r>
              <a:rPr lang="en-US" sz="2800" dirty="0"/>
              <a:t> Heart.</a:t>
            </a:r>
          </a:p>
          <a:p>
            <a:r>
              <a:rPr lang="en-US" sz="2800" dirty="0"/>
              <a:t>	-Mortal </a:t>
            </a:r>
            <a:r>
              <a:rPr lang="en-US" sz="2800" dirty="0" err="1"/>
              <a:t>Kombat</a:t>
            </a:r>
            <a:r>
              <a:rPr lang="en-US" sz="2800" dirty="0"/>
              <a:t> came out in arcades.</a:t>
            </a:r>
          </a:p>
          <a:p>
            <a:r>
              <a:rPr lang="en-US" sz="2800" dirty="0"/>
              <a:t>	-Super Nintendo released worldwide.</a:t>
            </a:r>
          </a:p>
          <a:p>
            <a:endParaRPr lang="en-US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latin typeface="Digital Readout Thick Upright" pitchFamily="2" charset="0"/>
              </a:rPr>
              <a:t>1981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1981: Only </a:t>
            </a:r>
            <a:r>
              <a:rPr lang="en-US" sz="3600" dirty="0" smtClean="0">
                <a:solidFill>
                  <a:srgbClr val="FF0000"/>
                </a:solidFill>
              </a:rPr>
              <a:t>29</a:t>
            </a:r>
            <a:r>
              <a:rPr lang="en-US" dirty="0" smtClean="0"/>
              <a:t> </a:t>
            </a:r>
            <a:r>
              <a:rPr lang="en-US" dirty="0"/>
              <a:t>years ago:</a:t>
            </a:r>
          </a:p>
          <a:p>
            <a:r>
              <a:rPr lang="en-US" dirty="0"/>
              <a:t>		- MTV was born.</a:t>
            </a:r>
          </a:p>
          <a:p>
            <a:r>
              <a:rPr lang="en-US" dirty="0"/>
              <a:t>		- The first home “PC” was 	  	 	  </a:t>
            </a:r>
            <a:r>
              <a:rPr lang="en-US" dirty="0" smtClean="0"/>
              <a:t>released</a:t>
            </a:r>
            <a:endParaRPr lang="en-US" dirty="0"/>
          </a:p>
          <a:p>
            <a:r>
              <a:rPr lang="en-US" dirty="0"/>
              <a:t>		</a:t>
            </a:r>
            <a:r>
              <a:rPr lang="en-US" sz="2000" dirty="0"/>
              <a:t>- Cell phones are TESTED in </a:t>
            </a:r>
            <a:r>
              <a:rPr lang="en-US" sz="2000" dirty="0" smtClean="0"/>
              <a:t>the US</a:t>
            </a:r>
            <a:r>
              <a:rPr lang="en-US" sz="2000" dirty="0"/>
              <a:t>. </a:t>
            </a:r>
            <a:r>
              <a:rPr lang="en-US" sz="2000" dirty="0" smtClean="0"/>
              <a:t>But they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are not used until 1983.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-”Betty Davis Eyes” is the #1 hit</a:t>
            </a:r>
          </a:p>
          <a:p>
            <a:endParaRPr lang="en-US" dirty="0"/>
          </a:p>
          <a:p>
            <a:r>
              <a:rPr lang="en-US" dirty="0" smtClean="0"/>
              <a:t>        </a:t>
            </a:r>
            <a:r>
              <a:rPr lang="en-US" sz="2400" dirty="0" smtClean="0"/>
              <a:t>-Miss Place was not even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BORN yet!!</a:t>
            </a:r>
            <a:endParaRPr lang="en-US" sz="2400" dirty="0"/>
          </a:p>
        </p:txBody>
      </p:sp>
      <p:pic>
        <p:nvPicPr>
          <p:cNvPr id="7172" name="Picture 4" descr="800px-IBM_PC_515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381000"/>
            <a:ext cx="3352800" cy="24225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>
                <a:latin typeface="Digital Readout Thick Upright" pitchFamily="2" charset="0"/>
              </a:rPr>
              <a:t>1980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7239000" cy="5867400"/>
          </a:xfrm>
        </p:spPr>
        <p:txBody>
          <a:bodyPr/>
          <a:lstStyle/>
          <a:p>
            <a:r>
              <a:rPr lang="en-US" dirty="0"/>
              <a:t>In 1980: Only </a:t>
            </a:r>
            <a:r>
              <a:rPr lang="en-US" sz="3600" dirty="0" smtClean="0">
                <a:solidFill>
                  <a:srgbClr val="FF0000"/>
                </a:solidFill>
              </a:rPr>
              <a:t>30</a:t>
            </a:r>
            <a:r>
              <a:rPr lang="en-US" dirty="0" smtClean="0"/>
              <a:t> </a:t>
            </a:r>
            <a:r>
              <a:rPr lang="en-US" dirty="0"/>
              <a:t>years ago:</a:t>
            </a:r>
          </a:p>
          <a:p>
            <a:r>
              <a:rPr lang="en-US" dirty="0"/>
              <a:t>	- </a:t>
            </a:r>
            <a:r>
              <a:rPr lang="en-US" sz="2800" dirty="0"/>
              <a:t>Some guy named Bill Gates started a company… in a garage</a:t>
            </a:r>
            <a:r>
              <a:rPr lang="en-US" sz="2800" dirty="0" smtClean="0"/>
              <a:t>.</a:t>
            </a:r>
            <a:endParaRPr lang="en-US" sz="2800" dirty="0"/>
          </a:p>
          <a:p>
            <a:r>
              <a:rPr lang="en-US" sz="2800" dirty="0"/>
              <a:t>	-The first cell phone is released in Japan. They wouldn’t be in the US for 3 more years.</a:t>
            </a:r>
          </a:p>
          <a:p>
            <a:r>
              <a:rPr lang="en-US" sz="2800" dirty="0"/>
              <a:t>	-The 2</a:t>
            </a:r>
            <a:r>
              <a:rPr lang="en-US" sz="2800" baseline="30000" dirty="0"/>
              <a:t>nd</a:t>
            </a:r>
            <a:r>
              <a:rPr lang="en-US" sz="2800" dirty="0"/>
              <a:t> Star Wars movie (Empire Strikes Back) was released.</a:t>
            </a:r>
          </a:p>
          <a:p>
            <a:r>
              <a:rPr lang="en-US" sz="2800" dirty="0"/>
              <a:t>	-Ronald Reagan began his presidency.</a:t>
            </a:r>
          </a:p>
          <a:p>
            <a:r>
              <a:rPr lang="en-US" sz="2800" dirty="0"/>
              <a:t>	</a:t>
            </a:r>
          </a:p>
          <a:p>
            <a:endParaRPr lang="en-US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So, think of </a:t>
            </a:r>
            <a:br>
              <a:rPr lang="en-US"/>
            </a:br>
            <a:r>
              <a:rPr lang="en-US"/>
              <a:t>your future.</a:t>
            </a: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 rot="-1188828">
            <a:off x="0" y="838200"/>
            <a:ext cx="5013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/>
              <a:t>What will cars look like?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 rot="2929677">
            <a:off x="1049338" y="3217862"/>
            <a:ext cx="713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800000"/>
                </a:solidFill>
                <a:latin typeface="HELTERSKELTER" pitchFamily="2" charset="2"/>
              </a:rPr>
              <a:t>Where will I live?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85800" y="3276600"/>
            <a:ext cx="5775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BATAVIA" pitchFamily="2" charset="2"/>
              </a:rPr>
              <a:t>What job will I have?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 rot="-1188828">
            <a:off x="609600" y="4419600"/>
            <a:ext cx="6537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FF6600"/>
                </a:solidFill>
              </a:rPr>
              <a:t>Will I be married? Have kids?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 rot="718042">
            <a:off x="841375" y="1981200"/>
            <a:ext cx="5775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2"/>
                </a:solidFill>
                <a:latin typeface="Kristen ITC" pitchFamily="66" charset="0"/>
              </a:rPr>
              <a:t>How will people communicate?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 rot="2929677">
            <a:off x="-855662" y="3675062"/>
            <a:ext cx="7137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660066"/>
                </a:solidFill>
                <a:latin typeface="Elephant" pitchFamily="18" charset="0"/>
              </a:rPr>
              <a:t>How big will my house be?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838200" y="2590800"/>
            <a:ext cx="5775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003300"/>
                </a:solidFill>
                <a:latin typeface="Bodoni MT Black" pitchFamily="18" charset="0"/>
              </a:rPr>
              <a:t>What great things does my future hold?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  <p:bldP spid="9219" grpId="0"/>
      <p:bldP spid="9219" grpId="1"/>
      <p:bldP spid="9220" grpId="0"/>
      <p:bldP spid="9220" grpId="1"/>
      <p:bldP spid="9221" grpId="0"/>
      <p:bldP spid="9221" grpId="1"/>
      <p:bldP spid="9222" grpId="0"/>
      <p:bldP spid="9222" grpId="1"/>
      <p:bldP spid="9223" grpId="0"/>
      <p:bldP spid="9223" grpId="1"/>
      <p:bldP spid="9224" grpId="0"/>
      <p:bldP spid="9224" grpId="1"/>
    </p:bldLst>
  </p:timing>
</p:sld>
</file>

<file path=ppt/theme/theme1.xml><?xml version="1.0" encoding="utf-8"?>
<a:theme xmlns:a="http://schemas.openxmlformats.org/drawingml/2006/main" name="digital_revolution">
  <a:themeElements>
    <a:clrScheme name="digital_revolutio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gital_revolution">
      <a:majorFont>
        <a:latin typeface="Haettenschweiler"/>
        <a:ea typeface=""/>
        <a:cs typeface=""/>
      </a:majorFont>
      <a:minorFont>
        <a:latin typeface="Eurosti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gital_revolu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gital_revolu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_revolu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_revolu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_revolu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_revolu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gital_revolu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digital_revolution</Template>
  <TotalTime>1048</TotalTime>
  <Words>213</Words>
  <Application>Microsoft Office PowerPoint</Application>
  <PresentationFormat>On-screen Show (4:3)</PresentationFormat>
  <Paragraphs>86</Paragraphs>
  <Slides>10</Slides>
  <Notes>10</Notes>
  <HiddenSlides>2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digital_revolution</vt:lpstr>
      <vt:lpstr>Slide 1</vt:lpstr>
      <vt:lpstr>2007</vt:lpstr>
      <vt:lpstr>2001</vt:lpstr>
      <vt:lpstr>1997</vt:lpstr>
      <vt:lpstr>1992</vt:lpstr>
      <vt:lpstr>1981</vt:lpstr>
      <vt:lpstr>1980</vt:lpstr>
      <vt:lpstr>So, think of  your future.</vt:lpstr>
      <vt:lpstr>Slide 9</vt:lpstr>
      <vt:lpstr>Your assignment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</dc:creator>
  <cp:lastModifiedBy>Administratr</cp:lastModifiedBy>
  <cp:revision>16</cp:revision>
  <dcterms:created xsi:type="dcterms:W3CDTF">2006-08-30T14:43:06Z</dcterms:created>
  <dcterms:modified xsi:type="dcterms:W3CDTF">2010-08-31T13:49:51Z</dcterms:modified>
</cp:coreProperties>
</file>